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F59A-B8A5-D94B-AEE5-0A942249E9B4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441D-B279-5B4C-A5D7-68A54712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F59A-B8A5-D94B-AEE5-0A942249E9B4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441D-B279-5B4C-A5D7-68A54712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6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F59A-B8A5-D94B-AEE5-0A942249E9B4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441D-B279-5B4C-A5D7-68A54712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1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F59A-B8A5-D94B-AEE5-0A942249E9B4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441D-B279-5B4C-A5D7-68A54712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91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F59A-B8A5-D94B-AEE5-0A942249E9B4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441D-B279-5B4C-A5D7-68A54712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36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F59A-B8A5-D94B-AEE5-0A942249E9B4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441D-B279-5B4C-A5D7-68A54712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4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F59A-B8A5-D94B-AEE5-0A942249E9B4}" type="datetimeFigureOut">
              <a:rPr lang="en-US" smtClean="0"/>
              <a:t>11/5/14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441D-B279-5B4C-A5D7-68A54712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F59A-B8A5-D94B-AEE5-0A942249E9B4}" type="datetimeFigureOut">
              <a:rPr lang="en-US" smtClean="0"/>
              <a:t>11/5/14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441D-B279-5B4C-A5D7-68A54712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5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F59A-B8A5-D94B-AEE5-0A942249E9B4}" type="datetimeFigureOut">
              <a:rPr lang="en-US" smtClean="0"/>
              <a:t>11/5/14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441D-B279-5B4C-A5D7-68A54712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7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F59A-B8A5-D94B-AEE5-0A942249E9B4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441D-B279-5B4C-A5D7-68A54712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9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F59A-B8A5-D94B-AEE5-0A942249E9B4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441D-B279-5B4C-A5D7-68A54712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8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8F59A-B8A5-D94B-AEE5-0A942249E9B4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0441D-B279-5B4C-A5D7-68A54712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2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Colonies Unite</a:t>
            </a:r>
            <a:br>
              <a:rPr lang="en-US" dirty="0" smtClean="0"/>
            </a:br>
            <a:r>
              <a:rPr lang="en-US" dirty="0" smtClean="0"/>
              <a:t>Disagreements Grow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 can explain why the colonists refused to accept the new laws that Parliament passed.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can explain why fighting broke out in Lexington and Concord.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76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Boston Tea Party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77500" lnSpcReduction="20000"/>
          </a:bodyPr>
          <a:lstStyle/>
          <a:p>
            <a:pPr marL="457200" lvl="1" indent="0">
              <a:buNone/>
            </a:pPr>
            <a:r>
              <a:rPr lang="en-US" sz="3200" b="1" dirty="0" smtClean="0"/>
              <a:t>WHY IT HAPPENED:</a:t>
            </a:r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1773</a:t>
            </a:r>
            <a:r>
              <a:rPr lang="en-US" dirty="0" smtClean="0"/>
              <a:t>, Parliament passed the Tea Act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Colonists were only allowed to buy tea from the </a:t>
            </a:r>
            <a:r>
              <a:rPr lang="en-US" dirty="0" smtClean="0">
                <a:solidFill>
                  <a:srgbClr val="FF0000"/>
                </a:solidFill>
              </a:rPr>
              <a:t>East India Company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Colonists could either pay the tax on tea or they could not buy tea at all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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sym typeface="Wingdings"/>
              </a:rPr>
              <a:t>Many colonists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boycotted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(did not buy) tea.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sym typeface="Wingdings"/>
              </a:rPr>
              <a:t>	WHAT HAPPENED:</a:t>
            </a:r>
          </a:p>
          <a:p>
            <a:r>
              <a:rPr lang="en-US" dirty="0" smtClean="0">
                <a:solidFill>
                  <a:srgbClr val="000000"/>
                </a:solidFill>
                <a:sym typeface="Wingdings"/>
              </a:rPr>
              <a:t>On December 16, 1773, the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Sons of Liberty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protested the tea act.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sym typeface="Wingdings"/>
              </a:rPr>
              <a:t>They dressed like members of the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Mohawk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tribe.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sym typeface="Wingdings"/>
              </a:rPr>
              <a:t>They went to Boston Harbor, boarded ships, broke open 300 chests of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tea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and threw it overboard.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15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Coercive Acts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70110"/>
            <a:ext cx="8229600" cy="4856053"/>
          </a:xfrm>
        </p:spPr>
        <p:txBody>
          <a:bodyPr vert="horz">
            <a:noAutofit/>
          </a:bodyPr>
          <a:lstStyle/>
          <a:p>
            <a:pPr marL="457200" lvl="1" indent="0">
              <a:buNone/>
            </a:pPr>
            <a:r>
              <a:rPr lang="en-US" sz="2000" b="1" dirty="0" smtClean="0"/>
              <a:t>WHY IT HAPPENED:</a:t>
            </a:r>
          </a:p>
          <a:p>
            <a:r>
              <a:rPr lang="en-US" sz="2000" dirty="0" smtClean="0"/>
              <a:t>The Boston Tea Party </a:t>
            </a:r>
            <a:r>
              <a:rPr lang="en-US" sz="2000" dirty="0" smtClean="0">
                <a:solidFill>
                  <a:srgbClr val="FF0000"/>
                </a:solidFill>
              </a:rPr>
              <a:t>angered</a:t>
            </a:r>
            <a:r>
              <a:rPr lang="en-US" sz="2000" dirty="0" smtClean="0"/>
              <a:t> Britis</a:t>
            </a:r>
            <a:r>
              <a:rPr lang="en-US" sz="2000" dirty="0" smtClean="0"/>
              <a:t>h Leaders.</a:t>
            </a:r>
            <a:endParaRPr lang="en-US" sz="2000" dirty="0" smtClean="0">
              <a:solidFill>
                <a:srgbClr val="000000"/>
              </a:solidFill>
              <a:sym typeface="Wingdings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00"/>
                </a:solidFill>
                <a:sym typeface="Wingdings"/>
              </a:rPr>
              <a:t>	WHAT HAPPENED:</a:t>
            </a:r>
          </a:p>
          <a:p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In March of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1774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, Parliament passed laws to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punish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 the Massachusetts colonists. 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The colonists called the Coercive Acts or the Intolerable Acts because they forced the them to follow laws they thought were unfair and unacceptable 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One law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blockaded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 the port of Boston until the colonists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paid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 for the tea they destroyed.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Another law stopped the Massachusetts legislature from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meeting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.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Another law ordered colonists to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quarter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, or house and feed, British soldiers.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09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Continental Congress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77500" lnSpcReduction="20000"/>
          </a:bodyPr>
          <a:lstStyle/>
          <a:p>
            <a:pPr marL="457200" lvl="1" indent="0">
              <a:buNone/>
            </a:pPr>
            <a:r>
              <a:rPr lang="en-US" sz="3200" b="1" dirty="0" smtClean="0"/>
              <a:t>WHY IT HAPPENED:</a:t>
            </a:r>
          </a:p>
          <a:p>
            <a:r>
              <a:rPr lang="en-US" dirty="0" smtClean="0">
                <a:sym typeface="Wingdings"/>
              </a:rPr>
              <a:t>Colonists were afraid that Britain might take stronger actions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against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them.</a:t>
            </a:r>
            <a:endParaRPr lang="en-US" dirty="0" smtClean="0">
              <a:solidFill>
                <a:srgbClr val="000000"/>
              </a:solidFill>
              <a:sym typeface="Wingdings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sym typeface="Wingdings"/>
              </a:rPr>
              <a:t>	WHAT HAPPENED:</a:t>
            </a:r>
          </a:p>
          <a:p>
            <a:r>
              <a:rPr lang="en-US" dirty="0" smtClean="0">
                <a:solidFill>
                  <a:srgbClr val="000000"/>
                </a:solidFill>
                <a:sym typeface="Wingdings"/>
              </a:rPr>
              <a:t>In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September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of 1774, colonial leaders met in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Philadelphia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sym typeface="Wingdings"/>
              </a:rPr>
              <a:t>They sent a petition, or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request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, to the king.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sym typeface="Wingdings"/>
              </a:rPr>
              <a:t>It reminded them of the colonists’ basic rights as citizens.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  <a:sym typeface="Wingdings"/>
              </a:rPr>
              <a:t>Right to life and liberty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  <a:sym typeface="Wingdings"/>
              </a:rPr>
              <a:t>Right to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assemble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, or gather together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  <a:sym typeface="Wingdings"/>
              </a:rPr>
              <a:t>Right to a trial by jury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sym typeface="Wingdings"/>
              </a:rPr>
              <a:t>They gave the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king and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Parliament until May 10, 1775 to answer their petition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sym typeface="Wingdings"/>
              </a:rPr>
              <a:t>They voted to stop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trade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with Britain.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sym typeface="Wingdings"/>
              </a:rPr>
              <a:t>They voted to form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militias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, or armies of citizens.</a:t>
            </a:r>
          </a:p>
        </p:txBody>
      </p:sp>
    </p:spTree>
    <p:extLst>
      <p:ext uri="{BB962C8B-B14F-4D97-AF65-F5344CB8AC3E}">
        <p14:creationId xmlns:p14="http://schemas.microsoft.com/office/powerpoint/2010/main" val="406809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Lexington and Concord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70000" lnSpcReduction="20000"/>
          </a:bodyPr>
          <a:lstStyle/>
          <a:p>
            <a:pPr marL="457200" lvl="1" indent="0">
              <a:buNone/>
            </a:pPr>
            <a:r>
              <a:rPr lang="en-US" sz="3200" b="1" dirty="0" smtClean="0"/>
              <a:t>WHY IT HAPPENED:</a:t>
            </a:r>
          </a:p>
          <a:p>
            <a:r>
              <a:rPr lang="en-US" dirty="0" smtClean="0">
                <a:sym typeface="Wingdings"/>
              </a:rPr>
              <a:t>Britain’s governor of Massachusetts, John Gage, heard that Sam Adams and John Hancock were meeting in Lexington. </a:t>
            </a:r>
          </a:p>
          <a:p>
            <a:r>
              <a:rPr lang="en-US" dirty="0" smtClean="0">
                <a:solidFill>
                  <a:srgbClr val="000000"/>
                </a:solidFill>
                <a:sym typeface="Wingdings"/>
              </a:rPr>
              <a:t>He also heard that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Minutemen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, or citizen soldiers, were storing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weapons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in Concord.</a:t>
            </a:r>
          </a:p>
          <a:p>
            <a:r>
              <a:rPr lang="en-US" dirty="0" smtClean="0">
                <a:solidFill>
                  <a:srgbClr val="000000"/>
                </a:solidFill>
                <a:sym typeface="Wingdings"/>
              </a:rPr>
              <a:t>He made a secret plan to send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700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British soldiers to Lexington and Concord to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arrest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leaders and take the weapons.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Paul Revere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found out about the secret plan and rode ahead of the British to warn the colonists.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sym typeface="Wingdings"/>
              </a:rPr>
              <a:t>	WHAT HAPPENED:</a:t>
            </a:r>
          </a:p>
          <a:p>
            <a:r>
              <a:rPr lang="en-US" dirty="0" smtClean="0">
                <a:solidFill>
                  <a:srgbClr val="000000"/>
                </a:solidFill>
                <a:sym typeface="Wingdings"/>
              </a:rPr>
              <a:t>When the British arrived in Lexington, the Minutemen were waiting to fight, and the two sides had a battle.</a:t>
            </a:r>
          </a:p>
          <a:p>
            <a:r>
              <a:rPr lang="en-US" dirty="0" smtClean="0">
                <a:solidFill>
                  <a:srgbClr val="000000"/>
                </a:solidFill>
                <a:sym typeface="Wingdings"/>
              </a:rPr>
              <a:t>Next, the British marched to Concord, but the weapons had been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moved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.</a:t>
            </a:r>
          </a:p>
          <a:p>
            <a:endParaRPr lang="en-US" dirty="0" smtClean="0">
              <a:solidFill>
                <a:srgbClr val="000000"/>
              </a:solidFill>
              <a:sym typeface="Wingdings"/>
            </a:endParaRPr>
          </a:p>
          <a:p>
            <a:endParaRPr lang="en-US" dirty="0" smtClean="0">
              <a:solidFill>
                <a:srgbClr val="00000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12746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Revolution Begins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lnSpcReduction="10000"/>
          </a:bodyPr>
          <a:lstStyle/>
          <a:p>
            <a:r>
              <a:rPr lang="en-US" sz="3600" dirty="0" smtClean="0"/>
              <a:t>When the British returned to Boston, the Minutemen fired at them from the </a:t>
            </a:r>
            <a:r>
              <a:rPr lang="en-US" sz="3600" dirty="0" smtClean="0">
                <a:solidFill>
                  <a:srgbClr val="FF0000"/>
                </a:solidFill>
              </a:rPr>
              <a:t>woods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FF0000"/>
                </a:solidFill>
              </a:rPr>
              <a:t>fields</a:t>
            </a:r>
            <a:r>
              <a:rPr lang="en-US" sz="3600" dirty="0" smtClean="0"/>
              <a:t>.</a:t>
            </a:r>
          </a:p>
          <a:p>
            <a:pPr lvl="1"/>
            <a:r>
              <a:rPr lang="en-US" dirty="0" smtClean="0"/>
              <a:t>The British had more wounded and dead soldiers than the colonists.</a:t>
            </a:r>
          </a:p>
          <a:p>
            <a:r>
              <a:rPr lang="en-US" dirty="0" smtClean="0"/>
              <a:t>The first shot at Lexington was nicknamed “The shot heard ‘round the </a:t>
            </a:r>
            <a:r>
              <a:rPr lang="en-US" dirty="0" smtClean="0">
                <a:solidFill>
                  <a:srgbClr val="FF0000"/>
                </a:solidFill>
              </a:rPr>
              <a:t>world</a:t>
            </a:r>
            <a:r>
              <a:rPr lang="en-US" dirty="0" smtClean="0"/>
              <a:t>” because it was the beginning of the </a:t>
            </a:r>
            <a:r>
              <a:rPr lang="en-US" dirty="0" smtClean="0">
                <a:solidFill>
                  <a:srgbClr val="FF0000"/>
                </a:solidFill>
              </a:rPr>
              <a:t>American Revolution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00000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127461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265</Words>
  <Application>Microsoft Macintosh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Colonies Unite Disagreements Grow</vt:lpstr>
      <vt:lpstr>The Boston Tea Party</vt:lpstr>
      <vt:lpstr>The Coercive Acts</vt:lpstr>
      <vt:lpstr>The First Continental Congress</vt:lpstr>
      <vt:lpstr>Lexington and Concord</vt:lpstr>
      <vt:lpstr>A Revolution Begins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Colonies Unite Disagreements Grow</dc:title>
  <dc:creator>Chester Charter School for the Arts</dc:creator>
  <cp:lastModifiedBy>Chester Charter School for the Arts</cp:lastModifiedBy>
  <cp:revision>4</cp:revision>
  <cp:lastPrinted>2014-11-05T12:52:34Z</cp:lastPrinted>
  <dcterms:created xsi:type="dcterms:W3CDTF">2014-11-05T12:20:22Z</dcterms:created>
  <dcterms:modified xsi:type="dcterms:W3CDTF">2014-11-05T12:53:28Z</dcterms:modified>
</cp:coreProperties>
</file>